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Playfair Display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layfairDisplay-regular.fntdata"/><Relationship Id="rId25" Type="http://schemas.openxmlformats.org/officeDocument/2006/relationships/slide" Target="slides/slide20.xml"/><Relationship Id="rId28" Type="http://schemas.openxmlformats.org/officeDocument/2006/relationships/font" Target="fonts/PlayfairDisplay-italic.fntdata"/><Relationship Id="rId27" Type="http://schemas.openxmlformats.org/officeDocument/2006/relationships/font" Target="fonts/PlayfairDispl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layfairDispl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308e7c525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308e7c525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306d6d2c1b_1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306d6d2c1b_1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308e7c5251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308e7c5251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306d6d2c1b_1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306d6d2c1b_1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08e7c5251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08e7c5251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027dd5c77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3027dd5c77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06d6d2c1b_1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306d6d2c1b_1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08e7c5251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308e7c5251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306d6d2c1b_1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306d6d2c1b_1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06d6d2c1b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06d6d2c1b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0a22b23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30a22b23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306d6d2c1b_1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306d6d2c1b_1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30a22b232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30a22b232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306d6d2c1b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306d6d2c1b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06d6d2c1b_1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306d6d2c1b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06d6d2c1b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306d6d2c1b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306d6d2c1b_1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306d6d2c1b_1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306d6d2c1b_1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306d6d2c1b_1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306d6d2c1b_1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306d6d2c1b_1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Página</a:t>
            </a:r>
            <a:r>
              <a:rPr lang="es-419"/>
              <a:t> Web para el manejo de un restaurante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EquipoBD 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300" y="3385800"/>
            <a:ext cx="621350" cy="62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5863"/>
            <a:ext cx="8839202" cy="359178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300"/>
              <a:t>Sección Nosotros</a:t>
            </a:r>
            <a:endParaRPr sz="33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6939" y="630750"/>
            <a:ext cx="3690123" cy="432102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300"/>
              <a:t>Sección Destacados/Principal</a:t>
            </a:r>
            <a:endParaRPr sz="33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51525"/>
            <a:ext cx="8839200" cy="404044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300"/>
              <a:t>Sección Destacados/Principal</a:t>
            </a:r>
            <a:endParaRPr sz="33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5775" y="570175"/>
            <a:ext cx="2692451" cy="441837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300"/>
              <a:t>Sección Ordenar</a:t>
            </a:r>
            <a:endParaRPr sz="33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4313"/>
            <a:ext cx="8839199" cy="3574882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6"/>
          <p:cNvSpPr txBox="1"/>
          <p:nvPr>
            <p:ph type="title"/>
          </p:nvPr>
        </p:nvSpPr>
        <p:spPr>
          <a:xfrm>
            <a:off x="31170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300"/>
              <a:t>Sección Ordenar</a:t>
            </a:r>
            <a:endParaRPr sz="33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1413"/>
            <a:ext cx="8839201" cy="372067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7"/>
          <p:cNvSpPr txBox="1"/>
          <p:nvPr>
            <p:ph type="title"/>
          </p:nvPr>
        </p:nvSpPr>
        <p:spPr>
          <a:xfrm>
            <a:off x="31170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300"/>
              <a:t>Sección Ordenar</a:t>
            </a:r>
            <a:endParaRPr sz="33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472" y="626100"/>
            <a:ext cx="6231067" cy="436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8"/>
          <p:cNvSpPr txBox="1"/>
          <p:nvPr>
            <p:ph type="title"/>
          </p:nvPr>
        </p:nvSpPr>
        <p:spPr>
          <a:xfrm>
            <a:off x="31170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300"/>
              <a:t>Sección Empleado</a:t>
            </a:r>
            <a:endParaRPr sz="33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075" y="593150"/>
            <a:ext cx="8349850" cy="429367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9"/>
          <p:cNvSpPr txBox="1"/>
          <p:nvPr>
            <p:ph type="title"/>
          </p:nvPr>
        </p:nvSpPr>
        <p:spPr>
          <a:xfrm>
            <a:off x="31170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300"/>
              <a:t>Sección Empleado</a:t>
            </a:r>
            <a:endParaRPr sz="33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8400"/>
              <a:t>¿Por qué?</a:t>
            </a:r>
            <a:endParaRPr sz="8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/>
          <p:nvPr>
            <p:ph type="title"/>
          </p:nvPr>
        </p:nvSpPr>
        <p:spPr>
          <a:xfrm>
            <a:off x="311700" y="391350"/>
            <a:ext cx="8520600" cy="13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8400"/>
              <a:t>Beneficios</a:t>
            </a:r>
            <a:endParaRPr sz="8400"/>
          </a:p>
        </p:txBody>
      </p:sp>
      <p:sp>
        <p:nvSpPr>
          <p:cNvPr id="169" name="Google Shape;169;p31"/>
          <p:cNvSpPr txBox="1"/>
          <p:nvPr>
            <p:ph idx="1" type="body"/>
          </p:nvPr>
        </p:nvSpPr>
        <p:spPr>
          <a:xfrm>
            <a:off x="311700" y="1898150"/>
            <a:ext cx="3654300" cy="27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Fácil</a:t>
            </a:r>
            <a:r>
              <a:rPr lang="es-419"/>
              <a:t> acceso al usuario final.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Interfaz amigable e intuitiva.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Procesos automatizados.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1"/>
          <p:cNvSpPr txBox="1"/>
          <p:nvPr/>
        </p:nvSpPr>
        <p:spPr>
          <a:xfrm>
            <a:off x="4110025" y="1868375"/>
            <a:ext cx="4575600" cy="23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s-419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Presentación formal, personalizable.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s-419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Sistema centralizado, un </a:t>
            </a:r>
            <a:r>
              <a:rPr lang="es-419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único</a:t>
            </a:r>
            <a:r>
              <a:rPr lang="es-419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servidor.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8400"/>
              <a:t>¿Quiénes somos?</a:t>
            </a:r>
            <a:endParaRPr sz="8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>
            <p:ph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Eso es todo</a:t>
            </a:r>
            <a:endParaRPr/>
          </a:p>
        </p:txBody>
      </p:sp>
      <p:sp>
        <p:nvSpPr>
          <p:cNvPr id="176" name="Google Shape;176;p32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Gracias por su atención</a:t>
            </a:r>
            <a:endParaRPr/>
          </a:p>
        </p:txBody>
      </p:sp>
      <p:sp>
        <p:nvSpPr>
          <p:cNvPr id="177" name="Google Shape;177;p32"/>
          <p:cNvSpPr txBox="1"/>
          <p:nvPr>
            <p:ph idx="1" type="body"/>
          </p:nvPr>
        </p:nvSpPr>
        <p:spPr>
          <a:xfrm>
            <a:off x="269300" y="3411175"/>
            <a:ext cx="8520600" cy="16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865">
                <a:solidFill>
                  <a:schemeClr val="dk1"/>
                </a:solidFill>
              </a:rPr>
              <a:t>Contacto:</a:t>
            </a:r>
            <a:endParaRPr sz="3865">
              <a:solidFill>
                <a:schemeClr val="dk1"/>
              </a:solidFill>
            </a:endParaRPr>
          </a:p>
          <a:p>
            <a:pPr indent="-308371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s-419" sz="3865"/>
              <a:t>yokaem@gmail.com</a:t>
            </a:r>
            <a:endParaRPr sz="3865"/>
          </a:p>
          <a:p>
            <a:pPr indent="-30837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 sz="3865"/>
              <a:t>jozkm1000@gmail.com</a:t>
            </a:r>
            <a:r>
              <a:rPr lang="es-419" sz="3865"/>
              <a:t> </a:t>
            </a:r>
            <a:endParaRPr sz="3865"/>
          </a:p>
          <a:p>
            <a:pPr indent="-30837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 sz="3865"/>
              <a:t>angelsrichard2001@gmail.com </a:t>
            </a:r>
            <a:endParaRPr sz="3865"/>
          </a:p>
          <a:p>
            <a:pPr indent="-30837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 sz="3865"/>
              <a:t>oavazquezz@comunidad.unam.mx</a:t>
            </a:r>
            <a:endParaRPr sz="3865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675" y="302850"/>
            <a:ext cx="1835375" cy="183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8750" y="302850"/>
            <a:ext cx="1835375" cy="183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0675" y="2647950"/>
            <a:ext cx="1835375" cy="18353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1320413" y="2138225"/>
            <a:ext cx="25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Jose Miguel </a:t>
            </a:r>
            <a:r>
              <a:rPr lang="es-419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Ramirez Gonzalez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5435775" y="2138225"/>
            <a:ext cx="21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Ricardo </a:t>
            </a:r>
            <a:r>
              <a:rPr lang="es-419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Angeles Estrada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1320413" y="4476750"/>
            <a:ext cx="25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Yoaddan Yokaem </a:t>
            </a:r>
            <a:r>
              <a:rPr lang="es-419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Muro </a:t>
            </a:r>
            <a:r>
              <a:rPr lang="es-419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León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8750" y="2647950"/>
            <a:ext cx="1835374" cy="1835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5228475" y="4476750"/>
            <a:ext cx="25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Oliver Alexis </a:t>
            </a:r>
            <a:r>
              <a:rPr lang="es-419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Vazquez Zavala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7100"/>
              <a:t>Sobre nuestro producto</a:t>
            </a:r>
            <a:endParaRPr sz="7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8400"/>
              <a:t>¿Qué es?</a:t>
            </a:r>
            <a:endParaRPr sz="8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8400"/>
              <a:t>Página</a:t>
            </a:r>
            <a:r>
              <a:rPr lang="es-419" sz="8400"/>
              <a:t> Web</a:t>
            </a:r>
            <a:endParaRPr sz="8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1489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8400"/>
              <a:t>Permite</a:t>
            </a:r>
            <a:endParaRPr sz="8400"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784650"/>
            <a:ext cx="8520600" cy="27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/>
              <a:t>Mostrar </a:t>
            </a:r>
            <a:r>
              <a:rPr lang="es-419"/>
              <a:t>información</a:t>
            </a:r>
            <a:r>
              <a:rPr lang="es-419"/>
              <a:t> sobre el establecimiento.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s-419"/>
              <a:t>Mostrar los productos destacados.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s-419"/>
              <a:t>Permite a un cliente generar una orden con un empleado </a:t>
            </a:r>
            <a:r>
              <a:rPr lang="es-419"/>
              <a:t>específico</a:t>
            </a:r>
            <a:r>
              <a:rPr lang="es-419"/>
              <a:t>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s-419"/>
              <a:t>Consultar la información de cada uno de los empleados del establecimiento.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8400"/>
              <a:t>¿Cómo?</a:t>
            </a:r>
            <a:endParaRPr sz="8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875" y="668975"/>
            <a:ext cx="6730248" cy="4164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300"/>
              <a:t>Sección</a:t>
            </a:r>
            <a:r>
              <a:rPr lang="es-419" sz="3300"/>
              <a:t> Nosotros</a:t>
            </a:r>
            <a:endParaRPr sz="3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